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1710" y="25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4077810"/>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Оңтүстік-батыстан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a:t>
            </a:r>
            <a:r>
              <a:rPr lang="kk-KZ" altLang="ru-RU" sz="1200" dirty="0" smtClean="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20-22, күндіз </a:t>
            </a:r>
            <a:r>
              <a:rPr lang="kk-KZ" altLang="ru-RU" sz="1200" dirty="0" smtClean="0">
                <a:latin typeface="Times New Roman" panose="02020603050405020304" pitchFamily="18" charset="0"/>
                <a:cs typeface="Times New Roman" panose="02020603050405020304" pitchFamily="18" charset="0"/>
              </a:rPr>
              <a:t>25-27 градус жылы. </a:t>
            </a:r>
            <a:endParaRPr lang="kk-KZ" altLang="ru-RU" sz="1200" dirty="0" smtClean="0">
              <a:latin typeface="Times New Roman" panose="02020603050405020304" pitchFamily="18" charset="0"/>
              <a:cs typeface="Times New Roman" panose="02020603050405020304" pitchFamily="18" charset="0"/>
            </a:endParaRP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маусымға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11 </a:t>
            </a:r>
            <a:r>
              <a:rPr lang="kk-KZ" sz="1150" b="1" dirty="0" smtClean="0">
                <a:latin typeface="Times New Roman" panose="02020603050405020304" pitchFamily="18" charset="0"/>
                <a:cs typeface="Times New Roman" panose="02020603050405020304" pitchFamily="18" charset="0"/>
              </a:rPr>
              <a:t>маусым</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smtClean="0">
                <a:latin typeface="Times New Roman" panose="02020603050405020304" pitchFamily="18" charset="0"/>
                <a:cs typeface="Times New Roman" panose="02020603050405020304" pitchFamily="18" charset="0"/>
              </a:rPr>
              <a:t>маусым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күндіз</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екпіні</a:t>
            </a:r>
            <a:r>
              <a:rPr lang="ru-RU" sz="1150" dirty="0" smtClean="0">
                <a:latin typeface="Times New Roman" panose="02020603050405020304" pitchFamily="18" charset="0"/>
                <a:cs typeface="Times New Roman" panose="02020603050405020304" pitchFamily="18" charset="0"/>
              </a:rPr>
              <a:t> 15-20 </a:t>
            </a:r>
            <a:r>
              <a:rPr lang="ru-RU" sz="1150" dirty="0">
                <a:latin typeface="Times New Roman" panose="02020603050405020304" pitchFamily="18" charset="0"/>
                <a:cs typeface="Times New Roman" panose="02020603050405020304" pitchFamily="18" charset="0"/>
              </a:rPr>
              <a:t>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температурасы</a:t>
            </a:r>
            <a:r>
              <a:rPr lang="ru-RU" sz="1150" dirty="0" smtClean="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smtClean="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жылы</a:t>
            </a:r>
            <a:r>
              <a:rPr lang="ru-RU" sz="1150" dirty="0" smtClean="0">
                <a:latin typeface="Times New Roman" panose="02020603050405020304" pitchFamily="18" charset="0"/>
                <a:cs typeface="Times New Roman" panose="02020603050405020304" pitchFamily="18" charset="0"/>
              </a:rPr>
              <a:t>. </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40056744"/>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28293</TotalTime>
  <Words>546</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5285</cp:revision>
  <cp:lastPrinted>2021-07-01T07:38:07Z</cp:lastPrinted>
  <dcterms:created xsi:type="dcterms:W3CDTF">2018-03-27T06:03:00Z</dcterms:created>
  <dcterms:modified xsi:type="dcterms:W3CDTF">2026-06-10T09:01:16Z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